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518" r:id="rId3"/>
    <p:sldId id="514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519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513" r:id="rId40"/>
    <p:sldId id="257" r:id="rId41"/>
    <p:sldId id="258" r:id="rId42"/>
    <p:sldId id="261" r:id="rId43"/>
    <p:sldId id="262" r:id="rId44"/>
    <p:sldId id="263" r:id="rId45"/>
    <p:sldId id="259" r:id="rId46"/>
    <p:sldId id="260" r:id="rId47"/>
    <p:sldId id="264" r:id="rId48"/>
    <p:sldId id="268" r:id="rId49"/>
    <p:sldId id="269" r:id="rId50"/>
    <p:sldId id="270" r:id="rId51"/>
    <p:sldId id="271" r:id="rId52"/>
    <p:sldId id="272" r:id="rId53"/>
    <p:sldId id="273" r:id="rId54"/>
    <p:sldId id="265" r:id="rId55"/>
    <p:sldId id="266" r:id="rId56"/>
    <p:sldId id="267" r:id="rId57"/>
    <p:sldId id="515" r:id="rId58"/>
    <p:sldId id="274" r:id="rId59"/>
    <p:sldId id="275" r:id="rId60"/>
    <p:sldId id="276" r:id="rId61"/>
    <p:sldId id="277" r:id="rId62"/>
    <p:sldId id="278" r:id="rId63"/>
    <p:sldId id="279" r:id="rId64"/>
    <p:sldId id="280" r:id="rId65"/>
    <p:sldId id="281" r:id="rId66"/>
    <p:sldId id="282" r:id="rId67"/>
    <p:sldId id="283" r:id="rId68"/>
    <p:sldId id="284" r:id="rId69"/>
    <p:sldId id="285" r:id="rId70"/>
    <p:sldId id="286" r:id="rId71"/>
    <p:sldId id="287" r:id="rId72"/>
    <p:sldId id="288" r:id="rId73"/>
    <p:sldId id="289" r:id="rId74"/>
    <p:sldId id="290" r:id="rId75"/>
    <p:sldId id="516" r:id="rId76"/>
    <p:sldId id="291" r:id="rId77"/>
    <p:sldId id="292" r:id="rId78"/>
    <p:sldId id="293" r:id="rId79"/>
    <p:sldId id="294" r:id="rId80"/>
    <p:sldId id="295" r:id="rId81"/>
    <p:sldId id="296" r:id="rId82"/>
    <p:sldId id="297" r:id="rId83"/>
    <p:sldId id="298" r:id="rId84"/>
    <p:sldId id="299" r:id="rId85"/>
    <p:sldId id="300" r:id="rId86"/>
    <p:sldId id="301" r:id="rId87"/>
    <p:sldId id="302" r:id="rId88"/>
    <p:sldId id="303" r:id="rId89"/>
    <p:sldId id="304" r:id="rId90"/>
    <p:sldId id="305" r:id="rId91"/>
    <p:sldId id="306" r:id="rId92"/>
    <p:sldId id="307" r:id="rId93"/>
    <p:sldId id="517" r:id="rId94"/>
    <p:sldId id="308" r:id="rId95"/>
    <p:sldId id="309" r:id="rId96"/>
    <p:sldId id="310" r:id="rId97"/>
    <p:sldId id="311" r:id="rId98"/>
    <p:sldId id="312" r:id="rId99"/>
    <p:sldId id="313" r:id="rId100"/>
    <p:sldId id="314" r:id="rId101"/>
    <p:sldId id="315" r:id="rId102"/>
    <p:sldId id="316" r:id="rId103"/>
    <p:sldId id="317" r:id="rId104"/>
    <p:sldId id="318" r:id="rId105"/>
    <p:sldId id="319" r:id="rId106"/>
    <p:sldId id="320" r:id="rId107"/>
    <p:sldId id="321" r:id="rId108"/>
    <p:sldId id="322" r:id="rId109"/>
    <p:sldId id="323" r:id="rId110"/>
    <p:sldId id="324" r:id="rId111"/>
    <p:sldId id="520" r:id="rId112"/>
    <p:sldId id="359" r:id="rId113"/>
    <p:sldId id="360" r:id="rId114"/>
    <p:sldId id="361" r:id="rId115"/>
    <p:sldId id="362" r:id="rId116"/>
    <p:sldId id="363" r:id="rId117"/>
    <p:sldId id="364" r:id="rId118"/>
    <p:sldId id="365" r:id="rId119"/>
    <p:sldId id="366" r:id="rId120"/>
    <p:sldId id="367" r:id="rId121"/>
    <p:sldId id="368" r:id="rId122"/>
    <p:sldId id="369" r:id="rId123"/>
    <p:sldId id="370" r:id="rId124"/>
    <p:sldId id="371" r:id="rId125"/>
    <p:sldId id="372" r:id="rId126"/>
    <p:sldId id="373" r:id="rId127"/>
    <p:sldId id="374" r:id="rId128"/>
    <p:sldId id="375" r:id="rId129"/>
    <p:sldId id="521" r:id="rId130"/>
    <p:sldId id="376" r:id="rId131"/>
    <p:sldId id="377" r:id="rId132"/>
    <p:sldId id="378" r:id="rId133"/>
    <p:sldId id="379" r:id="rId134"/>
    <p:sldId id="380" r:id="rId135"/>
    <p:sldId id="381" r:id="rId136"/>
    <p:sldId id="382" r:id="rId137"/>
    <p:sldId id="383" r:id="rId138"/>
    <p:sldId id="384" r:id="rId139"/>
    <p:sldId id="385" r:id="rId140"/>
    <p:sldId id="386" r:id="rId141"/>
    <p:sldId id="387" r:id="rId142"/>
    <p:sldId id="388" r:id="rId143"/>
    <p:sldId id="389" r:id="rId144"/>
    <p:sldId id="390" r:id="rId145"/>
    <p:sldId id="391" r:id="rId146"/>
    <p:sldId id="392" r:id="rId1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59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15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3D0C7-6CC8-C784-98D9-486626611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5A511-103A-32BB-34D3-B66E0F7BA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86D28-606C-0C12-322D-AF582AF8A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53C-4913-4874-B317-D12E2B0EB3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6DB7B-047F-89FB-3923-D7D70B067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235D9-4F8B-03ED-1DCE-60086441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5B94-A1EA-4160-BDB5-30BB1EA6D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26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7338E-ADB8-EE84-8694-571C8EBA8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71F167-4BBF-480A-9835-BCD3CA61C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6879D-61A7-D3AD-2FE2-AD5A5E802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53C-4913-4874-B317-D12E2B0EB3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35B8D-9A2C-94BD-9067-110574E5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AA6DC-092A-12FE-E90F-C515155CC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5B94-A1EA-4160-BDB5-30BB1EA6D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1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FE05E4-D2AA-F6D4-282E-431DE7472C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15B42F-0C6A-3B29-FADD-75E67925C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70282-B633-9FB8-0AB6-1CA655ABF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53C-4913-4874-B317-D12E2B0EB3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83C82-3005-2DAC-9E2D-520544DE6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C9EE9-7A6A-EE0C-CCA6-23BBF4B8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5B94-A1EA-4160-BDB5-30BB1EA6D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64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12B7-8CB9-50D0-E8DF-530041518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25837-7947-D79B-2530-BECCE19A3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3134C-3662-261F-69A2-F30527538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53C-4913-4874-B317-D12E2B0EB3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E7681-ACA0-2D10-EBC4-63EB00515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0D9B5-65AB-32F8-26F9-922C482A5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5B94-A1EA-4160-BDB5-30BB1EA6D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24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052C2-E8E9-6992-6300-4151E020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49053-D121-0934-2F4A-D58450188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933A2-AD71-0B35-8F4B-E40C88CD9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53C-4913-4874-B317-D12E2B0EB3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53D2E-204E-2895-FE83-F730CCBC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50FC4-693A-B9C2-2457-CA6A0C2F6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5B94-A1EA-4160-BDB5-30BB1EA6D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05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0E3E-4946-C0BA-E856-08E0557B8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E0196-E5B6-514F-D278-140A4547F9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CE73B4-316B-1927-15A3-3DBBB5B39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09A60-2CC5-3132-68B3-49487E2A0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53C-4913-4874-B317-D12E2B0EB3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D1521-05CE-980F-A108-5F42C03C6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29772D-70ED-06AE-B897-DB456FA75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5B94-A1EA-4160-BDB5-30BB1EA6D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28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C6B58-3065-9BCE-3C4B-F8DBF355E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2BEA9-DA0D-D82D-755E-6A243BEF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546F0-3ECA-3F31-9059-806F627C6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3FC08-D5D6-FCB5-2FBB-4C7A6CB65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789283-A1D7-619C-41FB-D1D2373C3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D8EECA-5081-EE7E-A990-8043D693E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53C-4913-4874-B317-D12E2B0EB3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7832DA-A850-7846-863F-6E408004A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EB2046-CC95-C9F0-9DFA-2E6DB1A6C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5B94-A1EA-4160-BDB5-30BB1EA6D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7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66CD8-AF00-64A7-E002-45AE7F5C7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C97043-D178-FCD8-9266-42CE1EB32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53C-4913-4874-B317-D12E2B0EB3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259D4A-C7E3-80CA-04E0-4A9712574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12841-38DD-C357-DFD7-F15BA911D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5B94-A1EA-4160-BDB5-30BB1EA6D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32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A9B437-C601-9EF1-A228-C1431367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53C-4913-4874-B317-D12E2B0EB3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93FA2B-8854-4AEF-930C-497128EFD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ACA7A-1296-1801-F1D6-0DBD5C56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5B94-A1EA-4160-BDB5-30BB1EA6D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0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EBE7-1344-B05B-CB5C-E95D7A3B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C57FC-7906-4F47-7845-FA632556B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D0CB1-A678-A8FF-C2ED-078D1794B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A3C85-60A6-F293-6E75-BCD2843AB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53C-4913-4874-B317-D12E2B0EB3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D2A70-5548-4818-4360-95E5B1C5B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367B6-6B8F-A851-E715-1BF18CFA7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5B94-A1EA-4160-BDB5-30BB1EA6D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68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588AA-2F8C-0FF8-FCFB-FDE163E78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6DF8C7-392D-39CD-5909-A14782C430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75238C-C177-CBBF-3BEF-699EF920E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BBC94-CF31-75E9-6332-63FF6027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D53C-4913-4874-B317-D12E2B0EB3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A0761-7490-24D5-566D-6D706EFE8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E2C43-8F7B-DCF6-8C0F-5DB445DC8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25B94-A1EA-4160-BDB5-30BB1EA6D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35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341230-E01E-542C-F5AB-05F946A46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E3731-9855-8B31-1F6A-636A9A001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EB6FB-5759-D901-CB75-062BB90E39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1D53C-4913-4874-B317-D12E2B0EB3EA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1E2FA-19FD-0E6A-3677-B1C572541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E4B3C-95F8-0999-828A-EBD37AB7C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25B94-A1EA-4160-BDB5-30BB1EA6D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5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FF476-1903-6AA3-DF71-BCD6EEABB5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Supplementary Figure 2A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62BAC0-A2F2-4A07-0A31-E2B96D100E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83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2EB66-0DB3-CF7A-F76E-5F80CC8A1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683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C03A6-EBD8-8F57-A355-8AB19D334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753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DE5ACB-A638-65E9-10C3-36B793B5B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366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04EB8-F625-70CC-FA7A-AEA70B207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700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F5A81F-0E00-0DA2-900C-D7D3AC9C1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388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41BDB4-387C-E20D-214D-F1DD60E6A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840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DC50C4-DD93-5EB0-F833-18E3B5526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316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D78A8A-9568-8DD6-5F49-4EDFE50C5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981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61F27F-B231-8409-DF89-700C20BF8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350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B711B6-FC3A-EEC4-32C6-4AD08ADDD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076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9370C2-DA8C-0C7A-977D-7EB0BF68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47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4C4A8-26F8-4E7C-E7B7-5A28F368B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398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0973BA-EB38-C0DE-D2F3-7426ADCA6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797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2A10-8D9E-71C8-805B-CF5ACBC656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Llama2-7b </a:t>
            </a:r>
            <a:r>
              <a:rPr lang="en-US" altLang="zh-CN" dirty="0"/>
              <a:t>Drosophila COPA</a:t>
            </a:r>
            <a:br>
              <a:rPr lang="en-US" altLang="zh-CN" dirty="0"/>
            </a:br>
            <a:r>
              <a:rPr lang="en-US" altLang="zh-CN" dirty="0"/>
              <a:t>Rearrange by column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DCD61-6F88-D049-7C42-40B1E0A91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155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281EE6-B2F7-9CC5-0129-CCF826F2F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156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59AC3B-4C0C-48E7-8717-813EC5C53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452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DE2E9E-B322-85EE-1D8C-5EDA55A04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787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3ED3FE-DF06-90BE-3CFF-952886774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6772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2EFEF8-8298-C8C6-EED4-6CDBC1E50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9229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EBBD3-BDBC-D87C-04CD-F0237DFB4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81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3846F5-93F6-8580-51FC-B4B9D4A07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431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21ADF-4097-E086-3E5F-2AF1F403D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90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6DC99-FEEC-2BD3-3DD8-F5154717C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0730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A292F8-77BE-30C7-F051-9ABA8F69D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6075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722301-64EC-DE58-D1AC-E2B7FE8C3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5011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FEBD2C-0CD6-4436-1327-8ACE55255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904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834EA7-6E39-68D1-2F73-5255275A2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0358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4BA97-D13F-4CE6-E532-537211521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759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7EF022-9FFA-1A49-CA4C-F8F64DDE6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5005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34C498-765F-6806-C01C-D45FCB252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739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668F18-4EE0-82FF-F92A-4F414E76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766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69D03E-A107-6BBF-0481-21DD45B82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9839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2A10-8D9E-71C8-805B-CF5ACBC656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Llama2-7b </a:t>
            </a:r>
            <a:r>
              <a:rPr lang="en-US" altLang="zh-CN" dirty="0"/>
              <a:t>Drosophila COPA</a:t>
            </a:r>
            <a:br>
              <a:rPr lang="en-US" altLang="zh-CN" dirty="0"/>
            </a:br>
            <a:r>
              <a:rPr lang="en-US" altLang="zh-CN" dirty="0"/>
              <a:t>Rearrange by row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DCD61-6F88-D049-7C42-40B1E0A91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50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4B560B-5DAA-E2EB-6C05-F82E68D84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3382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CC6E32-FCAC-0591-AFC9-BC9217AB5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7856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079798-29CC-F6DA-DFB0-BC29B0564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1220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4522DC-EDA2-7B2B-9153-E67C4D284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089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578AB6-02F7-0512-38B5-7FF146A24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9782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11818D-9B74-C0F4-7B77-B6A67E48B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1689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FEA442-BB36-AE04-05C2-D154D1CC6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9591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501A37-B572-FFC2-D486-421CBA6DE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7352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F21F0D-DB8D-4CE0-023D-1EBE36680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9684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D2639B-8B1F-6031-C0C1-51640C590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1823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3CB981-0599-714D-81F0-7702820B6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7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8E10B2-2462-2D64-FFDE-4EB235B94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2892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33CC8-A6AC-B375-EF3C-6FC48CBC9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0480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C1E393-C3D8-1713-73A5-20111F3F9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2500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73887-B8B8-1305-DE29-275718A16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3880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740CC6-EDC2-FFAD-E952-DE9BBC986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7724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62653E-F82D-F570-35CE-FB3479680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1732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CF95E5-22DD-84B5-CE6E-92B5DB5F8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8733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3600D-74B4-684B-EB76-F757EF831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05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FAA797-F041-ECDA-3C74-FC02CA9E7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026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DB244-49B3-0D1E-C66C-90D17F225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24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0D375C-952A-F7C2-9B5A-387E3E450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92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DA97BB-0F27-C190-3C4F-DF2988B79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55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5B7920-B25F-0C8A-1679-DEE0AF8B9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6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2A10-8D9E-71C8-805B-CF5ACBC656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Llama2-7b </a:t>
            </a:r>
            <a:r>
              <a:rPr lang="en-US" altLang="zh-CN" dirty="0"/>
              <a:t>Java COPA</a:t>
            </a:r>
            <a:br>
              <a:rPr lang="en-US" altLang="zh-CN" dirty="0"/>
            </a:br>
            <a:r>
              <a:rPr lang="en-US" altLang="zh-CN" dirty="0"/>
              <a:t>Rearrange by column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DCD61-6F88-D049-7C42-40B1E0A91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72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2433D-AF78-1B5B-3139-8747D3214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80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2A10-8D9E-71C8-805B-CF5ACBC656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Llama2-7b </a:t>
            </a:r>
            <a:r>
              <a:rPr lang="en-US" altLang="zh-CN" dirty="0"/>
              <a:t>Java COPA</a:t>
            </a:r>
            <a:br>
              <a:rPr lang="en-US" altLang="zh-CN" dirty="0"/>
            </a:br>
            <a:r>
              <a:rPr lang="en-US" altLang="zh-CN" dirty="0"/>
              <a:t>Rearrange by row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DCD61-6F88-D049-7C42-40B1E0A91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6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1D6B6E-4E95-BDAA-C3F3-B54D749F5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34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AEAA9-9998-FC88-2565-9FEE49C04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5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72EF42-D6FA-3162-B95E-ED7C05080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10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A79852-FF50-AA8A-7854-AEED44EB4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90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95D636-460A-8A28-A0BA-E0CD2570E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61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6760AE-8F6E-881E-E79D-716303590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30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45E2FA-0AD6-C1B0-167E-C4658E50A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22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D840DB-B7BC-576A-040E-50F6FE61D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88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270DB-86EC-4780-BE6D-C25F94B74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278" y="2752725"/>
            <a:ext cx="298132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98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A44606-25C1-8729-78BD-F6D980E45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86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B3C9F4-94AB-99B2-3C7D-43488D1AD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67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9D1BD6-26AB-C698-89C9-4393E4662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D6CB4-2AC2-D612-707C-D2B46B7A6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18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025D53-4F28-E291-5E3B-ED782678B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51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FDABF-9404-DFB7-5E59-5A527D6E7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0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0EFFE-A68B-CB9F-2F56-6C0D40D07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79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99D10F-381B-AE70-8B5D-4C17C7963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39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58DFEC-6B89-9235-59A4-1AEC897C2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12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2A10-8D9E-71C8-805B-CF5ACBC656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Llama2-7b </a:t>
            </a:r>
            <a:r>
              <a:rPr lang="en-US" altLang="zh-CN" dirty="0"/>
              <a:t>Python0 COPA</a:t>
            </a:r>
            <a:br>
              <a:rPr lang="en-US" altLang="zh-CN" dirty="0"/>
            </a:br>
            <a:r>
              <a:rPr lang="en-US" altLang="zh-CN" dirty="0"/>
              <a:t>Rearrange by column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DCD61-6F88-D049-7C42-40B1E0A91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1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056242-5A53-3802-E8ED-964317EE9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90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6A5A14-895B-7813-C0AA-FA4B79FF4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47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CB7AB5-EC0E-9D15-6592-843010551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51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96514B-36F6-89DA-BA60-A088DCF66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98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43C258-82D7-BDA2-16A1-AC055E66E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40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70C7D3-090D-F528-EAB2-07EA0D725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14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76D825-7098-CE4B-EB03-BC3E086DE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301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658102-4BB2-DF58-3AFD-11883B0DF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24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B6B7C-9349-CA01-FD0B-AB2B7B256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763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8C1D99-98ED-E0A7-7D25-E97F51DB3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631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AEE45C-27DA-8132-49D3-4C90F2858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18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5C2A01-0080-6969-7772-B46B03B5B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692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DB6B5B-9BCF-6807-B6BF-F3585EA05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81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A0554B-D14B-605A-DD31-0DAAE03FB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254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0B4C55-0FEE-B101-439C-28BB13761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800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F2C40-F841-57CF-7FB9-825984941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94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BCE58-7081-088A-45B3-54A8A742E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543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863BBB-E3EF-2029-946B-44DE4675D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50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40C5DD-D4EF-281F-2F62-31312DDDC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04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2A10-8D9E-71C8-805B-CF5ACBC656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Llama2-7b </a:t>
            </a:r>
            <a:r>
              <a:rPr lang="en-US" altLang="zh-CN" dirty="0"/>
              <a:t>Python0 COPA</a:t>
            </a:r>
            <a:br>
              <a:rPr lang="en-US" altLang="zh-CN" dirty="0"/>
            </a:br>
            <a:r>
              <a:rPr lang="en-US" altLang="zh-CN" dirty="0"/>
              <a:t>Rearrange by row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DCD61-6F88-D049-7C42-40B1E0A91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073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8C528A-B6E7-7CCD-06CA-FBF8BE4E0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407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84A6BA-2763-6421-954F-E770068EF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02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77CE00-0E7D-10DC-5EF9-666D9654C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04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8E248D-BA71-4468-B886-0206C51C9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172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4BD898-CEC0-A51C-51E6-2CED3EE1E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655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EE6D3-6B19-870C-EA61-020377855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700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DD02F-94D5-0525-7071-8711C68D7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369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461E1F-BF6E-2C32-8092-2927DDA5C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16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09B7A1-FFE1-B34C-0299-0BEB36C51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406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98749-EBB1-9E44-2C70-9E7D7069C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582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3BFC4D-4118-7AE0-A990-58D96ADC9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160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0C330E-88AF-8AFE-95C9-D22E0305D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426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9604FE-4A96-A49C-19D3-FE49171AB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79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C3E75-EF2F-D234-C85A-6A44B581D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199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E1FB6-D86B-FDF1-CEF2-1C55D033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211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10C0CE-F886-D41D-C7C9-8B957FF54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866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C7FAC1-7025-F689-1F91-F40B995B2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480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FC9C3-D33E-1354-CB7E-D01D038E1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174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285678-902D-20A1-5659-4A9343B59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032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2A10-8D9E-71C8-805B-CF5ACBC656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Llama2-7b </a:t>
            </a:r>
            <a:r>
              <a:rPr lang="en-US" altLang="zh-CN" dirty="0"/>
              <a:t>Python10 COPA</a:t>
            </a:r>
            <a:br>
              <a:rPr lang="en-US" altLang="zh-CN" dirty="0"/>
            </a:br>
            <a:r>
              <a:rPr lang="en-US" altLang="zh-CN" dirty="0"/>
              <a:t>Rearrange by column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DCD61-6F88-D049-7C42-40B1E0A91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164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28308-713E-773C-1E34-2EC9CD854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766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2589FD-7F8D-349F-42F3-22ED36822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945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0DFBE0-BACE-F207-C546-9B2CF0AE8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461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CF868A-0EE4-477D-1D9F-3BF742168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75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4BBDDC-CA63-660D-9DEC-51DD32A03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920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559C4C-D1D9-EE08-151A-142435DAA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699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D2511B-F306-3BDC-5CFC-6ACF6759A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488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2B3791-D19A-2F89-16C1-883CBCCD0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7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702ED6-72EA-9640-4B54-90CAED0FC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632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D85729-9A29-1B4A-BAFE-6280D7801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69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F60447-5AB0-85CC-77C9-B60A47617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454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5C750B-9B8C-FD2D-1E1D-5751A1A13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431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371682-7BD8-5A8F-C59A-5E14BD7BC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775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CEF992-D379-C5A4-EC17-613314680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198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838191-1992-961A-BDC5-781FCFBFA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67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E32FC5-CF91-A1C4-5D8C-67B515099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940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FF6EA7-9DCB-B786-82D5-24DBF0D11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940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F0DB6-64E6-94D0-25E2-76F8F833E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195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B71F0-4263-D1E6-2BC7-E582B8310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490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2A10-8D9E-71C8-805B-CF5ACBC656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Llama2-7b </a:t>
            </a:r>
            <a:r>
              <a:rPr lang="en-US" altLang="zh-CN" dirty="0"/>
              <a:t>Python10 COPA</a:t>
            </a:r>
            <a:br>
              <a:rPr lang="en-US" altLang="zh-CN" dirty="0"/>
            </a:br>
            <a:r>
              <a:rPr lang="en-US" altLang="zh-CN" dirty="0"/>
              <a:t>Rearrange by row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DCD61-6F88-D049-7C42-40B1E0A91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100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C6FF8E-C4DC-614A-139B-30B4EB752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527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32FED2-AFA6-D6C7-74EB-9DF7A2565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369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7319D5-39FA-1673-A52B-8011BC57D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536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B4305A-D300-0109-590F-39AB03B01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429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EB47E5-52DC-79C4-90E8-D83A722F9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976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4C77BD-4893-C043-AE5C-23910CA8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88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</TotalTime>
  <Words>59</Words>
  <Application>Microsoft Office PowerPoint</Application>
  <PresentationFormat>Widescreen</PresentationFormat>
  <Paragraphs>9</Paragraphs>
  <Slides>146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50" baseType="lpstr">
      <vt:lpstr>Arial</vt:lpstr>
      <vt:lpstr>Calibri</vt:lpstr>
      <vt:lpstr>Calibri Light</vt:lpstr>
      <vt:lpstr>Office Theme</vt:lpstr>
      <vt:lpstr>Supplementary Figure 2A</vt:lpstr>
      <vt:lpstr>Llama2-7b Java COPA Rearrange by column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Llama2-7b Java COPA Rearrange by row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Llama2-7b Python0 COPA Rearrange by column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Llama2-7b Python0 COPA Rearrange by row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Llama2-7b Python10 COPA Rearrange by column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Llama2-7b Python10 COPA Rearrange by row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Llama2-7b Drosophila COPA Rearrange by column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Llama2-7b Drosophila COPA Rearrange by row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Yue Hu</dc:creator>
  <cp:lastModifiedBy>Yue Hu</cp:lastModifiedBy>
  <cp:revision>5</cp:revision>
  <dcterms:created xsi:type="dcterms:W3CDTF">2024-06-21T08:30:08Z</dcterms:created>
  <dcterms:modified xsi:type="dcterms:W3CDTF">2024-07-07T00:10:51Z</dcterms:modified>
</cp:coreProperties>
</file>